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>
        <p:scale>
          <a:sx n="70" d="100"/>
          <a:sy n="70" d="100"/>
        </p:scale>
        <p:origin x="1902" y="-25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12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3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71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5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94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7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44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6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89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0533-7D0D-44FF-911F-D628285A526E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BBC2-7E54-476D-86B3-34CC0280B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5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B61E79-8F2E-4F11-B758-068770578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6" y="1267433"/>
            <a:ext cx="6493671" cy="473873"/>
          </a:xfrm>
        </p:spPr>
        <p:txBody>
          <a:bodyPr anchor="t">
            <a:normAutofit fontScale="90000"/>
          </a:bodyPr>
          <a:lstStyle/>
          <a:p>
            <a:r>
              <a:rPr lang="ja-JP" altLang="ja-JP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熊本県農業者における農産物の物流に関しての協議会</a:t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D548FB-1D8F-43A5-A5E8-F5183C0A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994" y="5386959"/>
            <a:ext cx="5420560" cy="2530325"/>
          </a:xfrm>
        </p:spPr>
        <p:txBody>
          <a:bodyPr>
            <a:normAutofit/>
          </a:bodyPr>
          <a:lstStyle/>
          <a:p>
            <a:pPr algn="l" latinLnBrk="1"/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九州農政局　経営・事業支援部</a:t>
            </a:r>
          </a:p>
          <a:p>
            <a:pPr algn="r" latinLnBrk="1"/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地方参事官　　野村　竜司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様</a:t>
            </a:r>
            <a:endParaRPr lang="ja-JP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r" latinLnBrk="1"/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食品企業課長　松尾　佳典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様</a:t>
            </a:r>
            <a:endParaRPr lang="ja-JP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r" latinLnBrk="1"/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課長補佐　　　萩原　親義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様</a:t>
            </a:r>
            <a:endParaRPr lang="ja-JP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4AC02B-774E-4EE8-9916-01B381A06B58}"/>
              </a:ext>
            </a:extLst>
          </p:cNvPr>
          <p:cNvSpPr/>
          <p:nvPr/>
        </p:nvSpPr>
        <p:spPr>
          <a:xfrm>
            <a:off x="-856923" y="7096203"/>
            <a:ext cx="6493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68887" latinLnBrk="1"/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（一社）熊本県農業法人協会　</a:t>
            </a:r>
            <a:endParaRPr lang="ja-JP" altLang="ja-JP" sz="1600" dirty="0"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AB393A-3297-408D-888B-60CED8DDA501}"/>
              </a:ext>
            </a:extLst>
          </p:cNvPr>
          <p:cNvSpPr/>
          <p:nvPr/>
        </p:nvSpPr>
        <p:spPr>
          <a:xfrm>
            <a:off x="1493969" y="7296741"/>
            <a:ext cx="6244289" cy="270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4978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ja-JP" altLang="en-US" sz="4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ja-JP" altLang="en-US" sz="28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会長　　香山　勇一</a:t>
            </a:r>
          </a:p>
          <a:p>
            <a:pPr latinLnBrk="1"/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副会長　野田　成之</a:t>
            </a:r>
          </a:p>
          <a:p>
            <a:pPr latinLnBrk="1"/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副会長　蘇鉄　国光</a:t>
            </a:r>
          </a:p>
          <a:p>
            <a:pPr latinLnBrk="1"/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副会長　阿部　寛樹</a:t>
            </a:r>
          </a:p>
          <a:p>
            <a:pPr latinLnBrk="1"/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女性活躍委員長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前田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佳良子</a:t>
            </a:r>
          </a:p>
          <a:p>
            <a:pPr latinLnBrk="1"/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専務理事　宮川　将人</a:t>
            </a:r>
          </a:p>
          <a:p>
            <a:pPr latinLnBrk="1"/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　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事務局　藤本　徳久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709DB4B-01DB-4BA0-81F3-C99CB0967DD6}"/>
              </a:ext>
            </a:extLst>
          </p:cNvPr>
          <p:cNvSpPr/>
          <p:nvPr/>
        </p:nvSpPr>
        <p:spPr>
          <a:xfrm>
            <a:off x="1222324" y="2445626"/>
            <a:ext cx="4785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/>
              <a:t>令和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月</a:t>
            </a:r>
            <a:r>
              <a:rPr lang="en-US" altLang="ja-JP" sz="2000" b="1" dirty="0"/>
              <a:t>6</a:t>
            </a:r>
            <a:r>
              <a:rPr lang="ja-JP" altLang="en-US" sz="2000" b="1" dirty="0"/>
              <a:t>日</a:t>
            </a:r>
            <a:r>
              <a:rPr lang="en-US" altLang="ja-JP" sz="2000" b="1" dirty="0"/>
              <a:t>13</a:t>
            </a:r>
            <a:r>
              <a:rPr lang="ja-JP" altLang="en-US" sz="2000" b="1" dirty="0"/>
              <a:t>：</a:t>
            </a:r>
            <a:r>
              <a:rPr lang="en-US" altLang="ja-JP" sz="2000" b="1" dirty="0"/>
              <a:t>00</a:t>
            </a:r>
            <a:r>
              <a:rPr lang="ja-JP" altLang="en-US" sz="2000" b="1" dirty="0"/>
              <a:t>　熊本未来会議室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50C2D8D-D30B-464E-AE9E-D7700BC396E2}"/>
              </a:ext>
            </a:extLst>
          </p:cNvPr>
          <p:cNvSpPr txBox="1">
            <a:spLocks/>
          </p:cNvSpPr>
          <p:nvPr/>
        </p:nvSpPr>
        <p:spPr>
          <a:xfrm>
            <a:off x="21744" y="2067105"/>
            <a:ext cx="6836256" cy="2979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1"/>
            <a:r>
              <a:rPr lang="ja-JP" altLang="ja-JP" sz="2400" b="1" dirty="0"/>
              <a:t>議題　</a:t>
            </a:r>
            <a:br>
              <a:rPr lang="ja-JP" altLang="ja-JP" sz="2400" b="1" dirty="0"/>
            </a:br>
            <a:r>
              <a:rPr lang="ja-JP" altLang="ja-JP" sz="2400" b="1" dirty="0"/>
              <a:t>１）熊本県農業者における農産物の物流における</a:t>
            </a:r>
            <a:endParaRPr lang="en-US" altLang="ja-JP" sz="2400" b="1" dirty="0"/>
          </a:p>
          <a:p>
            <a:pPr algn="l" latinLnBrk="1"/>
            <a:r>
              <a:rPr lang="ja-JP" altLang="en-US" sz="2400" b="1" dirty="0"/>
              <a:t>　　</a:t>
            </a:r>
            <a:r>
              <a:rPr lang="ja-JP" altLang="ja-JP" sz="2400" b="1" dirty="0"/>
              <a:t>問題点と課題につて</a:t>
            </a:r>
            <a:br>
              <a:rPr lang="ja-JP" altLang="ja-JP" sz="2400" b="1" dirty="0"/>
            </a:br>
            <a:r>
              <a:rPr lang="ja-JP" altLang="ja-JP" sz="2400" b="1" dirty="0"/>
              <a:t>２）意見交換</a:t>
            </a:r>
            <a:br>
              <a:rPr lang="ja-JP" altLang="ja-JP" sz="2400" b="1" dirty="0"/>
            </a:br>
            <a:r>
              <a:rPr lang="ja-JP" altLang="ja-JP" sz="2400" b="1" dirty="0"/>
              <a:t>３）その他</a:t>
            </a:r>
            <a:br>
              <a:rPr lang="ja-JP" altLang="ja-JP" sz="1600" dirty="0"/>
            </a:b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199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00AE6A-906C-4624-9290-29B0952E3277}"/>
              </a:ext>
            </a:extLst>
          </p:cNvPr>
          <p:cNvSpPr/>
          <p:nvPr/>
        </p:nvSpPr>
        <p:spPr>
          <a:xfrm>
            <a:off x="107576" y="835045"/>
            <a:ext cx="6642847" cy="1123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「熊本県農業法人における農産物物流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に関して」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ミーティングにおける今後の進め方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　　　　　　　　　　　　　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（イメージ）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１．農産物等の物流における農業法人の課題の抽出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・・１～２回目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現状の把握：物流を取り巻く状況の説明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農業法人としての課題の整理：困っていること（その原因）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意見・要望：法人協会として取り組めること、物流等関係事業者へ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の意見、行政への要望（場の設定、制度運用、事業等）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２．上記課題への対策や改善策の整理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・・３～４回目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各農業法人で対応すべきこと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法人協会（もしくは複数の会員）が実施すべきこと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物流等関連事業者と協議・検討したいこと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 行政機関に依頼する事項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３．実行可能な取組案の整理（まとめ）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・・５～６回目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R2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年度取組計画のとりまとめ（総会議決？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４．実行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実行協議会等の設置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実行協議会等での具体的実施計画の策定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実施計画に基づき実施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５．その他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上記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8551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BEFFFD-C083-4C6C-A1C3-FD689D614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4" t="18385" r="31782" b="14775"/>
          <a:stretch/>
        </p:blipFill>
        <p:spPr>
          <a:xfrm>
            <a:off x="1098550" y="834259"/>
            <a:ext cx="4660899" cy="290697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644C4B-C6CF-4CB9-8B3A-DBEECD010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0" t="13831" r="10846" b="6633"/>
          <a:stretch/>
        </p:blipFill>
        <p:spPr>
          <a:xfrm>
            <a:off x="40944" y="3841579"/>
            <a:ext cx="6779553" cy="363739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C30C070-3D26-4A5D-A4B3-880100DBB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04" t="20464" r="13273" b="5546"/>
          <a:stretch/>
        </p:blipFill>
        <p:spPr>
          <a:xfrm>
            <a:off x="880186" y="7579321"/>
            <a:ext cx="5386820" cy="28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50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362</Words>
  <Application>Microsoft Office PowerPoint</Application>
  <PresentationFormat>ワイド画面</PresentationFormat>
  <Paragraphs>45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HGP創英ﾌﾟﾚｾﾞﾝｽEB</vt:lpstr>
      <vt:lpstr>ＭＳ 明朝</vt:lpstr>
      <vt:lpstr>メイリオ</vt:lpstr>
      <vt:lpstr>Arial</vt:lpstr>
      <vt:lpstr>Calibri</vt:lpstr>
      <vt:lpstr>Calibri Light</vt:lpstr>
      <vt:lpstr>Office テーマ</vt:lpstr>
      <vt:lpstr>熊本県農業者における農産物の物流に関しての協議会 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熊本県農業者における農産物の物流に関しての協議会 </dc:title>
  <dc:creator>nouhou-03</dc:creator>
  <cp:lastModifiedBy>nouhou-03</cp:lastModifiedBy>
  <cp:revision>14</cp:revision>
  <dcterms:created xsi:type="dcterms:W3CDTF">2020-02-05T07:24:09Z</dcterms:created>
  <dcterms:modified xsi:type="dcterms:W3CDTF">2020-02-07T05:12:37Z</dcterms:modified>
</cp:coreProperties>
</file>